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CBB59A-B543-455A-890D-B8B9CDA05C65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Prof. Sanjay A. Nagdev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Dept of Quality Assurance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K.Y.D.S.C.T’S College of Pharmacy, Sakegaon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Documentation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SOP: (Standard operating procedures)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 set of step-by-step instructions compiled by an organization to help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workers,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carry out complex routine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operations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 of SOP is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achieve efficiency, quality output and uniformity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reducing miscommunication and failure to comply with industry regulations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SOP is a procedure specific to your operation that describes the activities necessary to complete tasks in accordance with industry regulations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731838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Format of SOP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077200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Title of SOP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SOP Number: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Objective/Purpose:  </a:t>
            </a:r>
            <a:r>
              <a:rPr lang="en-US" dirty="0" smtClean="0"/>
              <a:t>intended use and applicability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Scope: </a:t>
            </a:r>
            <a:r>
              <a:rPr lang="en-US" dirty="0" smtClean="0"/>
              <a:t>applicable for particular instrument or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Responsibility</a:t>
            </a:r>
            <a:r>
              <a:rPr lang="en-US" dirty="0" smtClean="0"/>
              <a:t>: person responsible for implementation of SOP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Accountability: </a:t>
            </a:r>
            <a:r>
              <a:rPr lang="en-US" dirty="0" smtClean="0"/>
              <a:t>senior Person responsible for compliance of SOP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Procedure: </a:t>
            </a:r>
            <a:r>
              <a:rPr lang="en-US" dirty="0" smtClean="0"/>
              <a:t>it includes precautions</a:t>
            </a:r>
            <a:r>
              <a:rPr lang="en-US" dirty="0" smtClean="0"/>
              <a:t>, Operation, calibration, </a:t>
            </a:r>
            <a:r>
              <a:rPr lang="en-US" dirty="0" smtClean="0"/>
              <a:t>Maintenance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Prepared by, Checked by and Verified by.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8153400" cy="5638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Document: </a:t>
            </a:r>
            <a:r>
              <a:rPr lang="en-US" dirty="0" smtClean="0"/>
              <a:t>Document is any written statement or proof.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Objectives of documentation: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defines the manufacturers system of information and control.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minimize the risk of misinterpretation and errors cause due to oral or casual written communication.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provide clear instructions and procedures to be followed.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provide confirmation of performed task.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allow tracing of the batch history of any product.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8153400" cy="5715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Importance of Documentation: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Good documentation an essential part of the quality assurance system and it is related to all aspects of cGMP.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defines the specifications for all materials and methods of manufacture and control.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ensures that all personnel concerned with manufacture know, </a:t>
            </a:r>
            <a:r>
              <a:rPr lang="en-US" b="1" dirty="0" smtClean="0"/>
              <a:t>What to do? How to do? When to do? and Why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ensures that authorized persons  have all information necessary to decide, whether or not to release a batch of a drug for sale or distribution.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provides an audit trail that will permit investigation of the history of any suspected defective batch.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Contents of document: </a:t>
            </a:r>
            <a:r>
              <a:rPr lang="en-US" dirty="0" smtClean="0"/>
              <a:t>Each document should include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Company’s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Purpose or title of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 identity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Date of authorization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Date of expiry or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Signature of authorized person and person who prepared a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Page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way in which document is to be used and by whom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reason of revision(if revised)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Reference used for preparation of document (If any)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57943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Pharmaceutical Manufacturing Record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838200"/>
            <a:ext cx="7772400" cy="5562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Master Formula record: (MFR)</a:t>
            </a:r>
          </a:p>
          <a:p>
            <a:r>
              <a:rPr lang="en-US" dirty="0" smtClean="0"/>
              <a:t>It is prepared for each drug product</a:t>
            </a:r>
          </a:p>
          <a:p>
            <a:r>
              <a:rPr lang="en-US" dirty="0" smtClean="0"/>
              <a:t>It describes all aspects related to its manufacture, packaging and control</a:t>
            </a:r>
          </a:p>
          <a:p>
            <a:r>
              <a:rPr lang="en-US" dirty="0" smtClean="0"/>
              <a:t>It is prepared to assure uniformity from batch to batch .</a:t>
            </a:r>
          </a:p>
          <a:p>
            <a:r>
              <a:rPr lang="en-US" b="1" dirty="0" smtClean="0"/>
              <a:t>MFR </a:t>
            </a:r>
            <a:r>
              <a:rPr lang="en-US" dirty="0" smtClean="0"/>
              <a:t>should be prepared for each batch separately, dated and signed by one person and independently checked, dated and signed by at least second person.</a:t>
            </a:r>
          </a:p>
          <a:p>
            <a:r>
              <a:rPr lang="en-US" b="1" dirty="0" smtClean="0"/>
              <a:t>MFR</a:t>
            </a:r>
            <a:r>
              <a:rPr lang="en-US" dirty="0" smtClean="0"/>
              <a:t> is a product specific record, compiled, Checked, authorized and approved by competent technical staff.</a:t>
            </a:r>
          </a:p>
          <a:p>
            <a:endParaRPr lang="en-US" dirty="0" smtClean="0"/>
          </a:p>
          <a:p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Contents of MFR: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Name, strength and description of product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and weight of each active ingredient per unit of dosage and total weight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complete list of each component designated  by names or codes.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accurate statement of  weight of each component using same weight 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statement of theoretical yield and practical yield at different stage of manufacturing.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manufacturing and control instructions including sampling and testing procedures.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Equipment to be used for manufacturing designated by its name and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Step wise manufacturing process details including conditions such as time, temperature, humidity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Special precautions and safety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Space for signature and date of operator and supervisor performing.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81000"/>
            <a:ext cx="8077200" cy="5943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BMR: Batch Manufacturing record</a:t>
            </a:r>
          </a:p>
          <a:p>
            <a:r>
              <a:rPr lang="en-US" dirty="0" smtClean="0"/>
              <a:t>It is similar to MFR </a:t>
            </a:r>
          </a:p>
          <a:p>
            <a:r>
              <a:rPr lang="en-US" dirty="0" smtClean="0"/>
              <a:t>But it is a specific document related to Batch of a product designed to give complete and reliable picture of manufacturing history of each batch.</a:t>
            </a:r>
          </a:p>
          <a:p>
            <a:r>
              <a:rPr lang="en-US" dirty="0" smtClean="0"/>
              <a:t>It is followed by every  production batch in the plant</a:t>
            </a:r>
          </a:p>
          <a:p>
            <a:r>
              <a:rPr lang="en-US" dirty="0" smtClean="0"/>
              <a:t>It provides a detailed description of all processing operations and controls </a:t>
            </a:r>
          </a:p>
          <a:p>
            <a:r>
              <a:rPr lang="en-US" dirty="0" smtClean="0"/>
              <a:t>Also provides the detail that when, where and by whom the batch is produced/ manufactured.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6248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Contents of BMR: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Identity of each equipment and line used.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Specific identification and quantities of materials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In-process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statement of actual yield and percentage yield at particular phase of processing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Signed authorization if there is any deviation from MFR or BMR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labeling record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Description of Drug product containers and closures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Sampling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of persons supervising each step of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of materials used, returned or rejected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Signatures of authorized person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Quality control Documentation (Laboratory Records)</a:t>
            </a:r>
          </a:p>
          <a:p>
            <a:r>
              <a:rPr lang="en-US" dirty="0" smtClean="0"/>
              <a:t>It includes complete data derived from tests necessary to assure compliance with established specifications and standards.</a:t>
            </a:r>
          </a:p>
          <a:p>
            <a:r>
              <a:rPr lang="en-US" dirty="0" smtClean="0"/>
              <a:t>It involves tests, examination and assays.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Components of Q.C Documentation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description of sample received for testing with identification source, quantity, lot, date, code etc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statement of each method used in testing of sample and reference standard values.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complete record of all data collected in course of testing.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statement of results  and their comparison with standard/ reference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Record must contain who has performed tests with signature  and date.</a:t>
            </a:r>
          </a:p>
          <a:p>
            <a:pPr marL="514350" indent="-514350">
              <a:buNone/>
            </a:pPr>
            <a:r>
              <a:rPr lang="en-US" dirty="0" smtClean="0"/>
              <a:t>(NOTE: Q.C documentation is prepared for all like Raw materials, Intermediates, Finished products, Containers, closures, labels etc. 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375</TotalTime>
  <Words>840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Documentation</vt:lpstr>
      <vt:lpstr>Slide 2</vt:lpstr>
      <vt:lpstr>Slide 3</vt:lpstr>
      <vt:lpstr>Slide 4</vt:lpstr>
      <vt:lpstr>Pharmaceutical Manufacturing Record</vt:lpstr>
      <vt:lpstr>Slide 6</vt:lpstr>
      <vt:lpstr>Slide 7</vt:lpstr>
      <vt:lpstr>Slide 8</vt:lpstr>
      <vt:lpstr>Slide 9</vt:lpstr>
      <vt:lpstr>Slide 10</vt:lpstr>
      <vt:lpstr>Format of SOP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GMP: Good manufacutring practices</dc:title>
  <dc:creator>dell02</dc:creator>
  <cp:lastModifiedBy>dell02</cp:lastModifiedBy>
  <cp:revision>91</cp:revision>
  <dcterms:created xsi:type="dcterms:W3CDTF">2018-01-08T11:10:49Z</dcterms:created>
  <dcterms:modified xsi:type="dcterms:W3CDTF">2018-02-05T05:21:08Z</dcterms:modified>
</cp:coreProperties>
</file>